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8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F93D-C53C-4CE6-8FDB-AE78BD43A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9664E-0176-4756-B259-EC23A9099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B65E2-AB9D-482A-BA5D-640C8CC5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7953A-4FC1-4C21-9F77-C1AAAC7B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C887-FB7E-49A9-AED1-C3728669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12B1-315C-4D28-8486-80AB2C85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B7C3-5BDA-46C1-B367-38A8EB2CA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11FB-B3F5-49E8-B7A9-ED70F3A7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7D60F-153C-4C7F-9E4E-83433A89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A983F-456B-43D3-8136-9333FC9D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B5633-CC87-49D5-8F7E-5968C6A44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F5274-A307-40A9-B7D8-1225B812C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B12DB-848F-42AF-B5D8-80C94D1C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7346E-771A-42D7-A67A-9C93F0D0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7199F-7947-4BA6-B227-D0124C2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2544-463A-4A76-84EF-F9BE5C4C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B511-ACC8-4D67-A436-5DA84E7C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60FFC-889D-48B4-BFC4-59C2D8FB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7AECA-ABBC-49C0-B08C-9F94FCF0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4391-76CB-4EBD-A486-E95CD7AB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2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D44D-48F3-4F57-BAD1-42C65C10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DD219-2174-4DC8-A2C1-4869C03E6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8050-1FB0-4EE1-B906-67EBFC3B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5543-52B1-4D55-B7B6-0651E7EF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3B60-C4E6-4128-A1DC-1E89C8E2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5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3B45-749E-4D2C-8E7B-2982CA52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A0C29-2236-4B69-88A8-E4441FEBB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351E7-A6E0-434C-B59A-2D4B689B7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604B-B31A-4D28-A83B-671E7551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58D25-B071-4ADA-BAC7-4EDDAD46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DF4B8-5510-4182-ABD0-F38DE739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3E73-16FD-462C-A6CB-A11614F8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EADE2-0251-4BF1-A9B6-B971F2108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7DD49-D78F-442F-A525-050D8B8E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C5991-6A7D-410F-8E91-2FA298589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EE8E2-F645-42DE-9DFC-A3A99FEEF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4DC8B-EDF4-4F35-9AAD-68191E9C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0CA4D8-9F91-4422-A617-3F18C1DA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66A903-5FE5-4BD6-9771-3AAFF2BB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C746-D65A-4838-A6CA-D00D8CC6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A9C03-BFEF-41EC-89C5-81FB532B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C9A95-51BB-4063-922B-3601DC05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DD51C-5BCD-4FAF-9120-EAF1037A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B028E-7854-45AB-AD34-AC5ED5A6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1B5C3-BAB5-4D22-BD26-E61282A5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6B946-2CD0-4CD0-A080-A6EA048C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4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8383-295D-4884-8682-8536EF1C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80C1-47C9-4CB7-9028-363D752A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8BB55-433E-4F93-A6FF-2CD0A2E3E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CEEDB-898C-4D8B-9580-A8EA5657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E195D-24F2-4C39-B759-436073F4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85AC3-0F39-4E86-BF99-63B58D1E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5805-6C7F-4538-BBFC-93D9935D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92420-408D-4CE8-962C-E3593FCE7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64703-5F39-417B-8917-EC56C34D8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971C9-7F98-4022-B227-7C4E2DCF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819BD-2D58-468B-AB9D-2EE14E65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965BF-EFDA-4C81-8534-0E05B36C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5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C0B68-BFEC-46C4-9194-A186A72E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0A7F7-D5AD-4D42-ACF1-D4668EFE5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FEC34-CE06-4D05-983D-E249B218E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379E4-F601-4812-947E-DCFDA8EFB83B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EF5AA-4E35-4429-B036-775F8F6C7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6306A-3923-4D1F-A5BE-AD5AE84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7E0E0-1E9E-463D-9476-B1057EBA7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902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2C433-295D-460C-BFA1-816193AAB59D}"/>
              </a:ext>
            </a:extLst>
          </p:cNvPr>
          <p:cNvSpPr txBox="1"/>
          <p:nvPr/>
        </p:nvSpPr>
        <p:spPr>
          <a:xfrm>
            <a:off x="0" y="201330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Integration of multi-omics data in yeast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70B660-4CD0-4046-B067-A0E0FA370907}"/>
              </a:ext>
            </a:extLst>
          </p:cNvPr>
          <p:cNvSpPr txBox="1"/>
          <p:nvPr/>
        </p:nvSpPr>
        <p:spPr>
          <a:xfrm>
            <a:off x="4004872" y="3921362"/>
            <a:ext cx="4182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Shuang Li</a:t>
            </a:r>
          </a:p>
          <a:p>
            <a:pPr algn="ctr"/>
            <a:r>
              <a:rPr lang="en-US" sz="2800" dirty="0"/>
              <a:t>Samuel Ramirez</a:t>
            </a:r>
          </a:p>
          <a:p>
            <a:pPr algn="ctr"/>
            <a:r>
              <a:rPr lang="en-US" sz="2800" dirty="0"/>
              <a:t>Matthew </a:t>
            </a:r>
            <a:r>
              <a:rPr lang="en-US" sz="2800" dirty="0" err="1"/>
              <a:t>Berginski</a:t>
            </a:r>
            <a:endParaRPr lang="en-US" sz="2800" dirty="0"/>
          </a:p>
          <a:p>
            <a:pPr algn="ctr"/>
            <a:r>
              <a:rPr lang="en-US" sz="2800" dirty="0"/>
              <a:t>Yue Hu</a:t>
            </a:r>
          </a:p>
          <a:p>
            <a:pPr algn="ctr"/>
            <a:r>
              <a:rPr lang="en-US" sz="2800" dirty="0"/>
              <a:t>Elton </a:t>
            </a:r>
            <a:r>
              <a:rPr lang="en-US" sz="2800" dirty="0" err="1"/>
              <a:t>Rexhepaj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127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black, fireworks, coral&#10;&#10;Description automatically generated">
            <a:extLst>
              <a:ext uri="{FF2B5EF4-FFF2-40B4-BE49-F238E27FC236}">
                <a16:creationId xmlns:a16="http://schemas.microsoft.com/office/drawing/2014/main" id="{488708E5-8EE8-4D55-96A3-0E2739D21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3AD60-C839-4C71-AD98-EBB80862D3C3}"/>
              </a:ext>
            </a:extLst>
          </p:cNvPr>
          <p:cNvSpPr txBox="1"/>
          <p:nvPr/>
        </p:nvSpPr>
        <p:spPr>
          <a:xfrm>
            <a:off x="194872" y="134912"/>
            <a:ext cx="725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integration multi-omics data in yeast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19730-4DF3-44E5-B907-31D8BF1BB53A}"/>
              </a:ext>
            </a:extLst>
          </p:cNvPr>
          <p:cNvSpPr txBox="1"/>
          <p:nvPr/>
        </p:nvSpPr>
        <p:spPr>
          <a:xfrm>
            <a:off x="644577" y="2264073"/>
            <a:ext cx="17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8C969-EC4E-4FEE-9C11-EBC8D2AA8A45}"/>
              </a:ext>
            </a:extLst>
          </p:cNvPr>
          <p:cNvSpPr txBox="1"/>
          <p:nvPr/>
        </p:nvSpPr>
        <p:spPr>
          <a:xfrm>
            <a:off x="2256020" y="2264073"/>
            <a:ext cx="272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7A316-7496-474F-885E-9BF786C51211}"/>
              </a:ext>
            </a:extLst>
          </p:cNvPr>
          <p:cNvSpPr txBox="1"/>
          <p:nvPr/>
        </p:nvSpPr>
        <p:spPr>
          <a:xfrm>
            <a:off x="4976735" y="2264073"/>
            <a:ext cx="212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3E7BF-D27B-4535-8F10-EB003A71280F}"/>
              </a:ext>
            </a:extLst>
          </p:cNvPr>
          <p:cNvSpPr txBox="1"/>
          <p:nvPr/>
        </p:nvSpPr>
        <p:spPr>
          <a:xfrm>
            <a:off x="6951688" y="2264073"/>
            <a:ext cx="2018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62CDC-0933-40EA-B54F-E7214F6EB9CC}"/>
              </a:ext>
            </a:extLst>
          </p:cNvPr>
          <p:cNvSpPr txBox="1"/>
          <p:nvPr/>
        </p:nvSpPr>
        <p:spPr>
          <a:xfrm>
            <a:off x="8859188" y="1379655"/>
            <a:ext cx="2443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9D2FA-83CA-45FE-BCA1-92EF7CD449FD}"/>
              </a:ext>
            </a:extLst>
          </p:cNvPr>
          <p:cNvSpPr txBox="1"/>
          <p:nvPr/>
        </p:nvSpPr>
        <p:spPr>
          <a:xfrm>
            <a:off x="9071547" y="2905780"/>
            <a:ext cx="201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14446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3E404-DF4B-4057-8AB1-623A388D7ED9}"/>
              </a:ext>
            </a:extLst>
          </p:cNvPr>
          <p:cNvSpPr txBox="1"/>
          <p:nvPr/>
        </p:nvSpPr>
        <p:spPr>
          <a:xfrm>
            <a:off x="419724" y="359765"/>
            <a:ext cx="6100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normalization integration and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C4DB7-4157-4244-A947-09D5B2628D49}"/>
              </a:ext>
            </a:extLst>
          </p:cNvPr>
          <p:cNvSpPr txBox="1"/>
          <p:nvPr/>
        </p:nvSpPr>
        <p:spPr>
          <a:xfrm>
            <a:off x="727022" y="1214203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post-analysis integration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integrated analysis</a:t>
            </a:r>
          </a:p>
        </p:txBody>
      </p:sp>
    </p:spTree>
    <p:extLst>
      <p:ext uri="{BB962C8B-B14F-4D97-AF65-F5344CB8AC3E}">
        <p14:creationId xmlns:p14="http://schemas.microsoft.com/office/powerpoint/2010/main" val="173514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3902B-1748-4D9E-92A2-19E8D59F725F}"/>
              </a:ext>
            </a:extLst>
          </p:cNvPr>
          <p:cNvSpPr txBox="1"/>
          <p:nvPr/>
        </p:nvSpPr>
        <p:spPr>
          <a:xfrm>
            <a:off x="419725" y="359765"/>
            <a:ext cx="278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1937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F0A8FA-9703-4727-BEC8-E7FC1D7A9507}"/>
              </a:ext>
            </a:extLst>
          </p:cNvPr>
          <p:cNvSpPr txBox="1"/>
          <p:nvPr/>
        </p:nvSpPr>
        <p:spPr>
          <a:xfrm>
            <a:off x="419725" y="359765"/>
            <a:ext cx="278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3515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4A822-0CAF-4399-B3CF-7A4CF44F01B9}"/>
              </a:ext>
            </a:extLst>
          </p:cNvPr>
          <p:cNvSpPr txBox="1"/>
          <p:nvPr/>
        </p:nvSpPr>
        <p:spPr>
          <a:xfrm>
            <a:off x="419725" y="359765"/>
            <a:ext cx="278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40665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05D24-C564-45C8-97AF-3A698ADFCA99}"/>
              </a:ext>
            </a:extLst>
          </p:cNvPr>
          <p:cNvSpPr txBox="1"/>
          <p:nvPr/>
        </p:nvSpPr>
        <p:spPr>
          <a:xfrm>
            <a:off x="7528472" y="6459568"/>
            <a:ext cx="470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https://images.app.goo.gl/2Mcgdrc5Hpa8LN8C6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293B9-0EC2-4098-9CB9-AC48F3B53050}"/>
              </a:ext>
            </a:extLst>
          </p:cNvPr>
          <p:cNvGrpSpPr/>
          <p:nvPr/>
        </p:nvGrpSpPr>
        <p:grpSpPr>
          <a:xfrm>
            <a:off x="1174515" y="609991"/>
            <a:ext cx="9483205" cy="4139001"/>
            <a:chOff x="1079292" y="417651"/>
            <a:chExt cx="9483205" cy="41390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707B67-C42F-4241-BCE5-F91B6AF6D3AA}"/>
                </a:ext>
              </a:extLst>
            </p:cNvPr>
            <p:cNvGrpSpPr/>
            <p:nvPr/>
          </p:nvGrpSpPr>
          <p:grpSpPr>
            <a:xfrm>
              <a:off x="1419640" y="417651"/>
              <a:ext cx="9142857" cy="3796825"/>
              <a:chOff x="1344689" y="237769"/>
              <a:chExt cx="9142857" cy="3796825"/>
            </a:xfrm>
          </p:grpSpPr>
          <p:pic>
            <p:nvPicPr>
              <p:cNvPr id="5" name="Picture 4" descr="A picture containing necklace&#10;&#10;Description automatically generated">
                <a:extLst>
                  <a:ext uri="{FF2B5EF4-FFF2-40B4-BE49-F238E27FC236}">
                    <a16:creationId xmlns:a16="http://schemas.microsoft.com/office/drawing/2014/main" id="{E1FF5E74-6C2D-4D6A-8AE7-1F0E40DF5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4689" y="237769"/>
                <a:ext cx="9142857" cy="379682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826EE6-8B79-4C27-8132-79074B05F5CC}"/>
                  </a:ext>
                </a:extLst>
              </p:cNvPr>
              <p:cNvSpPr/>
              <p:nvPr/>
            </p:nvSpPr>
            <p:spPr>
              <a:xfrm>
                <a:off x="2698230" y="1813810"/>
                <a:ext cx="449704" cy="569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E14169-7970-4A1E-B6DA-FA2ED7C84B4A}"/>
                  </a:ext>
                </a:extLst>
              </p:cNvPr>
              <p:cNvSpPr/>
              <p:nvPr/>
            </p:nvSpPr>
            <p:spPr>
              <a:xfrm>
                <a:off x="4204170" y="1813810"/>
                <a:ext cx="562701" cy="569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7445CF-1F40-405E-818B-A008610D8746}"/>
                  </a:ext>
                </a:extLst>
              </p:cNvPr>
              <p:cNvSpPr/>
              <p:nvPr/>
            </p:nvSpPr>
            <p:spPr>
              <a:xfrm>
                <a:off x="7602511" y="1851368"/>
                <a:ext cx="562701" cy="569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83E8F-824F-4FEC-B508-93A6FF809D77}"/>
                </a:ext>
              </a:extLst>
            </p:cNvPr>
            <p:cNvSpPr txBox="1"/>
            <p:nvPr/>
          </p:nvSpPr>
          <p:spPr>
            <a:xfrm>
              <a:off x="1079292" y="4033432"/>
              <a:ext cx="1693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Genomics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AF0F7B-4691-4058-84C6-3B04CBBE52B6}"/>
                </a:ext>
              </a:extLst>
            </p:cNvPr>
            <p:cNvSpPr txBox="1"/>
            <p:nvPr/>
          </p:nvSpPr>
          <p:spPr>
            <a:xfrm>
              <a:off x="2638944" y="4033432"/>
              <a:ext cx="2728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Transcriptomics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F9A65-96F6-4153-9436-4383A75AB215}"/>
                </a:ext>
              </a:extLst>
            </p:cNvPr>
            <p:cNvSpPr txBox="1"/>
            <p:nvPr/>
          </p:nvSpPr>
          <p:spPr>
            <a:xfrm>
              <a:off x="5367155" y="4033432"/>
              <a:ext cx="2066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Proteomics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A246D2-223D-42D0-B334-6D5D54BADA15}"/>
                </a:ext>
              </a:extLst>
            </p:cNvPr>
            <p:cNvSpPr txBox="1"/>
            <p:nvPr/>
          </p:nvSpPr>
          <p:spPr>
            <a:xfrm>
              <a:off x="8112043" y="4033432"/>
              <a:ext cx="2322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Metabolomics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9E031B-5E7E-4C8B-886F-CFA95DB55014}"/>
              </a:ext>
            </a:extLst>
          </p:cNvPr>
          <p:cNvSpPr txBox="1"/>
          <p:nvPr/>
        </p:nvSpPr>
        <p:spPr>
          <a:xfrm>
            <a:off x="1174515" y="4909972"/>
            <a:ext cx="169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21609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5E3DC-01CE-4B9A-A224-47696AAC70BA}"/>
              </a:ext>
            </a:extLst>
          </p:cNvPr>
          <p:cNvSpPr txBox="1"/>
          <p:nvPr/>
        </p:nvSpPr>
        <p:spPr>
          <a:xfrm>
            <a:off x="3318108" y="4909972"/>
            <a:ext cx="111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49714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2544F5-8431-4747-9458-C1B4BF7AB1FC}"/>
              </a:ext>
            </a:extLst>
          </p:cNvPr>
          <p:cNvSpPr txBox="1"/>
          <p:nvPr/>
        </p:nvSpPr>
        <p:spPr>
          <a:xfrm>
            <a:off x="5935935" y="4909972"/>
            <a:ext cx="111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46255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A223B-E90D-46C6-B6B6-EE6A6550075E}"/>
              </a:ext>
            </a:extLst>
          </p:cNvPr>
          <p:cNvSpPr txBox="1"/>
          <p:nvPr/>
        </p:nvSpPr>
        <p:spPr>
          <a:xfrm>
            <a:off x="8808943" y="4909972"/>
            <a:ext cx="111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19942</a:t>
            </a:r>
          </a:p>
        </p:txBody>
      </p:sp>
    </p:spTree>
    <p:extLst>
      <p:ext uri="{BB962C8B-B14F-4D97-AF65-F5344CB8AC3E}">
        <p14:creationId xmlns:p14="http://schemas.microsoft.com/office/powerpoint/2010/main" val="428198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0562DFF-B579-43CD-99FD-AE5F2763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30" y="57394"/>
            <a:ext cx="8694295" cy="6800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67FFD-1805-4C5E-BD44-5CE1180AE08F}"/>
              </a:ext>
            </a:extLst>
          </p:cNvPr>
          <p:cNvSpPr txBox="1"/>
          <p:nvPr/>
        </p:nvSpPr>
        <p:spPr>
          <a:xfrm>
            <a:off x="9203961" y="6488668"/>
            <a:ext cx="309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produced by </a:t>
            </a:r>
            <a:r>
              <a:rPr lang="en-US" dirty="0" err="1"/>
              <a:t>OmicsNet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2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4EFDF-B91C-45FA-B2D3-0A7259BD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00" y="0"/>
            <a:ext cx="8698199" cy="6851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26D58A-D40B-4134-B516-324BA964C539}"/>
              </a:ext>
            </a:extLst>
          </p:cNvPr>
          <p:cNvSpPr txBox="1"/>
          <p:nvPr/>
        </p:nvSpPr>
        <p:spPr>
          <a:xfrm>
            <a:off x="9203961" y="6488668"/>
            <a:ext cx="309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produced by </a:t>
            </a:r>
            <a:r>
              <a:rPr lang="en-US" dirty="0" err="1"/>
              <a:t>OmicsNet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05D24-C564-45C8-97AF-3A698ADFCA99}"/>
              </a:ext>
            </a:extLst>
          </p:cNvPr>
          <p:cNvSpPr txBox="1"/>
          <p:nvPr/>
        </p:nvSpPr>
        <p:spPr>
          <a:xfrm>
            <a:off x="7528472" y="6459568"/>
            <a:ext cx="470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https://images.app.goo.gl/2Mcgdrc5Hpa8LN8C6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293B9-0EC2-4098-9CB9-AC48F3B53050}"/>
              </a:ext>
            </a:extLst>
          </p:cNvPr>
          <p:cNvGrpSpPr/>
          <p:nvPr/>
        </p:nvGrpSpPr>
        <p:grpSpPr>
          <a:xfrm>
            <a:off x="1174515" y="609991"/>
            <a:ext cx="9483205" cy="4139001"/>
            <a:chOff x="1079292" y="417651"/>
            <a:chExt cx="9483205" cy="41390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707B67-C42F-4241-BCE5-F91B6AF6D3AA}"/>
                </a:ext>
              </a:extLst>
            </p:cNvPr>
            <p:cNvGrpSpPr/>
            <p:nvPr/>
          </p:nvGrpSpPr>
          <p:grpSpPr>
            <a:xfrm>
              <a:off x="1419640" y="417651"/>
              <a:ext cx="9142857" cy="3796825"/>
              <a:chOff x="1344689" y="237769"/>
              <a:chExt cx="9142857" cy="3796825"/>
            </a:xfrm>
          </p:grpSpPr>
          <p:pic>
            <p:nvPicPr>
              <p:cNvPr id="5" name="Picture 4" descr="A picture containing necklace&#10;&#10;Description automatically generated">
                <a:extLst>
                  <a:ext uri="{FF2B5EF4-FFF2-40B4-BE49-F238E27FC236}">
                    <a16:creationId xmlns:a16="http://schemas.microsoft.com/office/drawing/2014/main" id="{E1FF5E74-6C2D-4D6A-8AE7-1F0E40DF5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4689" y="237769"/>
                <a:ext cx="9142857" cy="379682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826EE6-8B79-4C27-8132-79074B05F5CC}"/>
                  </a:ext>
                </a:extLst>
              </p:cNvPr>
              <p:cNvSpPr/>
              <p:nvPr/>
            </p:nvSpPr>
            <p:spPr>
              <a:xfrm>
                <a:off x="2698230" y="1813810"/>
                <a:ext cx="449704" cy="569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E14169-7970-4A1E-B6DA-FA2ED7C84B4A}"/>
                  </a:ext>
                </a:extLst>
              </p:cNvPr>
              <p:cNvSpPr/>
              <p:nvPr/>
            </p:nvSpPr>
            <p:spPr>
              <a:xfrm>
                <a:off x="4204170" y="1813810"/>
                <a:ext cx="562701" cy="569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7445CF-1F40-405E-818B-A008610D8746}"/>
                  </a:ext>
                </a:extLst>
              </p:cNvPr>
              <p:cNvSpPr/>
              <p:nvPr/>
            </p:nvSpPr>
            <p:spPr>
              <a:xfrm>
                <a:off x="7602511" y="1851368"/>
                <a:ext cx="562701" cy="569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83E8F-824F-4FEC-B508-93A6FF809D77}"/>
                </a:ext>
              </a:extLst>
            </p:cNvPr>
            <p:cNvSpPr txBox="1"/>
            <p:nvPr/>
          </p:nvSpPr>
          <p:spPr>
            <a:xfrm>
              <a:off x="1079292" y="4033432"/>
              <a:ext cx="1693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Genomics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AF0F7B-4691-4058-84C6-3B04CBBE52B6}"/>
                </a:ext>
              </a:extLst>
            </p:cNvPr>
            <p:cNvSpPr txBox="1"/>
            <p:nvPr/>
          </p:nvSpPr>
          <p:spPr>
            <a:xfrm>
              <a:off x="2638944" y="4033432"/>
              <a:ext cx="2728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Transcriptomics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4F9A65-96F6-4153-9436-4383A75AB215}"/>
                </a:ext>
              </a:extLst>
            </p:cNvPr>
            <p:cNvSpPr txBox="1"/>
            <p:nvPr/>
          </p:nvSpPr>
          <p:spPr>
            <a:xfrm>
              <a:off x="5367155" y="4033432"/>
              <a:ext cx="2066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Proteomics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A246D2-223D-42D0-B334-6D5D54BADA15}"/>
                </a:ext>
              </a:extLst>
            </p:cNvPr>
            <p:cNvSpPr txBox="1"/>
            <p:nvPr/>
          </p:nvSpPr>
          <p:spPr>
            <a:xfrm>
              <a:off x="8112043" y="4033432"/>
              <a:ext cx="2322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Metabolomics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79FA5-EE63-410E-81D9-35DC333317A3}"/>
              </a:ext>
            </a:extLst>
          </p:cNvPr>
          <p:cNvSpPr/>
          <p:nvPr/>
        </p:nvSpPr>
        <p:spPr>
          <a:xfrm>
            <a:off x="854439" y="419725"/>
            <a:ext cx="6898829" cy="47069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BBE82-A7CD-40A7-8501-ADE4F81AC365}"/>
              </a:ext>
            </a:extLst>
          </p:cNvPr>
          <p:cNvSpPr/>
          <p:nvPr/>
        </p:nvSpPr>
        <p:spPr>
          <a:xfrm>
            <a:off x="7929796" y="419725"/>
            <a:ext cx="2863121" cy="47069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719C06-3266-413D-B95D-01F01B73207A}"/>
              </a:ext>
            </a:extLst>
          </p:cNvPr>
          <p:cNvSpPr txBox="1"/>
          <p:nvPr/>
        </p:nvSpPr>
        <p:spPr>
          <a:xfrm>
            <a:off x="3771702" y="5830075"/>
            <a:ext cx="1064301" cy="536757"/>
          </a:xfrm>
          <a:prstGeom prst="rect">
            <a:avLst/>
          </a:prstGeom>
          <a:solidFill>
            <a:schemeClr val="tx1">
              <a:lumMod val="50000"/>
            </a:scheme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16F591-8255-4E75-911F-B7B914E77A22}"/>
              </a:ext>
            </a:extLst>
          </p:cNvPr>
          <p:cNvCxnSpPr/>
          <p:nvPr/>
        </p:nvCxnSpPr>
        <p:spPr>
          <a:xfrm>
            <a:off x="2709469" y="6098453"/>
            <a:ext cx="103753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C699F2-0539-4A5C-8117-1974CDA6D6FD}"/>
              </a:ext>
            </a:extLst>
          </p:cNvPr>
          <p:cNvCxnSpPr/>
          <p:nvPr/>
        </p:nvCxnSpPr>
        <p:spPr>
          <a:xfrm>
            <a:off x="4836003" y="6098453"/>
            <a:ext cx="103753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986801-8702-48F3-9C21-2216B038E3DC}"/>
              </a:ext>
            </a:extLst>
          </p:cNvPr>
          <p:cNvSpPr txBox="1"/>
          <p:nvPr/>
        </p:nvSpPr>
        <p:spPr>
          <a:xfrm>
            <a:off x="7675115" y="5762936"/>
            <a:ext cx="1064301" cy="536757"/>
          </a:xfrm>
          <a:prstGeom prst="rect">
            <a:avLst/>
          </a:prstGeom>
          <a:solidFill>
            <a:schemeClr val="tx1">
              <a:lumMod val="50000"/>
            </a:scheme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76FE55-BCD8-47C3-9626-EC316E38DE1C}"/>
              </a:ext>
            </a:extLst>
          </p:cNvPr>
          <p:cNvGrpSpPr/>
          <p:nvPr/>
        </p:nvGrpSpPr>
        <p:grpSpPr>
          <a:xfrm>
            <a:off x="9879429" y="5658177"/>
            <a:ext cx="2074885" cy="708655"/>
            <a:chOff x="9482531" y="5658177"/>
            <a:chExt cx="2074885" cy="70865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711DA2-2EBB-4906-A5BF-4703892A0312}"/>
                </a:ext>
              </a:extLst>
            </p:cNvPr>
            <p:cNvSpPr/>
            <p:nvPr/>
          </p:nvSpPr>
          <p:spPr>
            <a:xfrm>
              <a:off x="9482531" y="5658177"/>
              <a:ext cx="2074885" cy="70865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13EF1-D730-4FCD-8A08-135CC2610844}"/>
                </a:ext>
              </a:extLst>
            </p:cNvPr>
            <p:cNvSpPr txBox="1"/>
            <p:nvPr/>
          </p:nvSpPr>
          <p:spPr>
            <a:xfrm>
              <a:off x="9586522" y="5734440"/>
              <a:ext cx="1832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metabolite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836C48-AB8A-48A2-9B55-FF00232149C8}"/>
              </a:ext>
            </a:extLst>
          </p:cNvPr>
          <p:cNvSpPr/>
          <p:nvPr/>
        </p:nvSpPr>
        <p:spPr>
          <a:xfrm>
            <a:off x="8739266" y="5681272"/>
            <a:ext cx="1124262" cy="719528"/>
          </a:xfrm>
          <a:custGeom>
            <a:avLst/>
            <a:gdLst>
              <a:gd name="connsiteX0" fmla="*/ 0 w 1124262"/>
              <a:gd name="connsiteY0" fmla="*/ 344774 h 719528"/>
              <a:gd name="connsiteX1" fmla="*/ 179882 w 1124262"/>
              <a:gd name="connsiteY1" fmla="*/ 329784 h 719528"/>
              <a:gd name="connsiteX2" fmla="*/ 269823 w 1124262"/>
              <a:gd name="connsiteY2" fmla="*/ 299803 h 719528"/>
              <a:gd name="connsiteX3" fmla="*/ 389744 w 1124262"/>
              <a:gd name="connsiteY3" fmla="*/ 284813 h 719528"/>
              <a:gd name="connsiteX4" fmla="*/ 479685 w 1124262"/>
              <a:gd name="connsiteY4" fmla="*/ 254833 h 719528"/>
              <a:gd name="connsiteX5" fmla="*/ 449704 w 1124262"/>
              <a:gd name="connsiteY5" fmla="*/ 59961 h 719528"/>
              <a:gd name="connsiteX6" fmla="*/ 419724 w 1124262"/>
              <a:gd name="connsiteY6" fmla="*/ 29980 h 719528"/>
              <a:gd name="connsiteX7" fmla="*/ 374754 w 1124262"/>
              <a:gd name="connsiteY7" fmla="*/ 14990 h 719528"/>
              <a:gd name="connsiteX8" fmla="*/ 314793 w 1124262"/>
              <a:gd name="connsiteY8" fmla="*/ 29980 h 719528"/>
              <a:gd name="connsiteX9" fmla="*/ 314793 w 1124262"/>
              <a:gd name="connsiteY9" fmla="*/ 164892 h 719528"/>
              <a:gd name="connsiteX10" fmla="*/ 329783 w 1124262"/>
              <a:gd name="connsiteY10" fmla="*/ 239843 h 719528"/>
              <a:gd name="connsiteX11" fmla="*/ 359764 w 1124262"/>
              <a:gd name="connsiteY11" fmla="*/ 329784 h 719528"/>
              <a:gd name="connsiteX12" fmla="*/ 389744 w 1124262"/>
              <a:gd name="connsiteY12" fmla="*/ 449705 h 719528"/>
              <a:gd name="connsiteX13" fmla="*/ 434714 w 1124262"/>
              <a:gd name="connsiteY13" fmla="*/ 494676 h 719528"/>
              <a:gd name="connsiteX14" fmla="*/ 479685 w 1124262"/>
              <a:gd name="connsiteY14" fmla="*/ 509666 h 719528"/>
              <a:gd name="connsiteX15" fmla="*/ 554636 w 1124262"/>
              <a:gd name="connsiteY15" fmla="*/ 464695 h 719528"/>
              <a:gd name="connsiteX16" fmla="*/ 599606 w 1124262"/>
              <a:gd name="connsiteY16" fmla="*/ 434715 h 719528"/>
              <a:gd name="connsiteX17" fmla="*/ 674557 w 1124262"/>
              <a:gd name="connsiteY17" fmla="*/ 344774 h 719528"/>
              <a:gd name="connsiteX18" fmla="*/ 719527 w 1124262"/>
              <a:gd name="connsiteY18" fmla="*/ 239843 h 719528"/>
              <a:gd name="connsiteX19" fmla="*/ 749508 w 1124262"/>
              <a:gd name="connsiteY19" fmla="*/ 209862 h 719528"/>
              <a:gd name="connsiteX20" fmla="*/ 764498 w 1124262"/>
              <a:gd name="connsiteY20" fmla="*/ 164892 h 719528"/>
              <a:gd name="connsiteX21" fmla="*/ 674557 w 1124262"/>
              <a:gd name="connsiteY21" fmla="*/ 134912 h 719528"/>
              <a:gd name="connsiteX22" fmla="*/ 629586 w 1124262"/>
              <a:gd name="connsiteY22" fmla="*/ 224853 h 719528"/>
              <a:gd name="connsiteX23" fmla="*/ 599606 w 1124262"/>
              <a:gd name="connsiteY23" fmla="*/ 344774 h 719528"/>
              <a:gd name="connsiteX24" fmla="*/ 554636 w 1124262"/>
              <a:gd name="connsiteY24" fmla="*/ 389744 h 719528"/>
              <a:gd name="connsiteX25" fmla="*/ 479685 w 1124262"/>
              <a:gd name="connsiteY25" fmla="*/ 419725 h 719528"/>
              <a:gd name="connsiteX26" fmla="*/ 329783 w 1124262"/>
              <a:gd name="connsiteY26" fmla="*/ 449705 h 719528"/>
              <a:gd name="connsiteX27" fmla="*/ 284813 w 1124262"/>
              <a:gd name="connsiteY27" fmla="*/ 479685 h 719528"/>
              <a:gd name="connsiteX28" fmla="*/ 299803 w 1124262"/>
              <a:gd name="connsiteY28" fmla="*/ 569626 h 719528"/>
              <a:gd name="connsiteX29" fmla="*/ 329783 w 1124262"/>
              <a:gd name="connsiteY29" fmla="*/ 599607 h 719528"/>
              <a:gd name="connsiteX30" fmla="*/ 479685 w 1124262"/>
              <a:gd name="connsiteY30" fmla="*/ 689548 h 719528"/>
              <a:gd name="connsiteX31" fmla="*/ 539645 w 1124262"/>
              <a:gd name="connsiteY31" fmla="*/ 704538 h 719528"/>
              <a:gd name="connsiteX32" fmla="*/ 674557 w 1124262"/>
              <a:gd name="connsiteY32" fmla="*/ 689548 h 719528"/>
              <a:gd name="connsiteX33" fmla="*/ 689547 w 1124262"/>
              <a:gd name="connsiteY33" fmla="*/ 599607 h 719528"/>
              <a:gd name="connsiteX34" fmla="*/ 674557 w 1124262"/>
              <a:gd name="connsiteY34" fmla="*/ 329784 h 719528"/>
              <a:gd name="connsiteX35" fmla="*/ 659567 w 1124262"/>
              <a:gd name="connsiteY35" fmla="*/ 254833 h 719528"/>
              <a:gd name="connsiteX36" fmla="*/ 599606 w 1124262"/>
              <a:gd name="connsiteY36" fmla="*/ 164892 h 719528"/>
              <a:gd name="connsiteX37" fmla="*/ 509665 w 1124262"/>
              <a:gd name="connsiteY37" fmla="*/ 134912 h 719528"/>
              <a:gd name="connsiteX38" fmla="*/ 554636 w 1124262"/>
              <a:gd name="connsiteY38" fmla="*/ 14990 h 719528"/>
              <a:gd name="connsiteX39" fmla="*/ 599606 w 1124262"/>
              <a:gd name="connsiteY39" fmla="*/ 0 h 719528"/>
              <a:gd name="connsiteX40" fmla="*/ 764498 w 1124262"/>
              <a:gd name="connsiteY40" fmla="*/ 14990 h 719528"/>
              <a:gd name="connsiteX41" fmla="*/ 854439 w 1124262"/>
              <a:gd name="connsiteY41" fmla="*/ 119921 h 719528"/>
              <a:gd name="connsiteX42" fmla="*/ 839449 w 1124262"/>
              <a:gd name="connsiteY42" fmla="*/ 284813 h 719528"/>
              <a:gd name="connsiteX43" fmla="*/ 779488 w 1124262"/>
              <a:gd name="connsiteY43" fmla="*/ 314794 h 719528"/>
              <a:gd name="connsiteX44" fmla="*/ 419724 w 1124262"/>
              <a:gd name="connsiteY44" fmla="*/ 329784 h 719528"/>
              <a:gd name="connsiteX45" fmla="*/ 374754 w 1124262"/>
              <a:gd name="connsiteY45" fmla="*/ 344774 h 719528"/>
              <a:gd name="connsiteX46" fmla="*/ 344773 w 1124262"/>
              <a:gd name="connsiteY46" fmla="*/ 389744 h 719528"/>
              <a:gd name="connsiteX47" fmla="*/ 314793 w 1124262"/>
              <a:gd name="connsiteY47" fmla="*/ 419725 h 719528"/>
              <a:gd name="connsiteX48" fmla="*/ 299803 w 1124262"/>
              <a:gd name="connsiteY48" fmla="*/ 464695 h 719528"/>
              <a:gd name="connsiteX49" fmla="*/ 344773 w 1124262"/>
              <a:gd name="connsiteY49" fmla="*/ 554636 h 719528"/>
              <a:gd name="connsiteX50" fmla="*/ 374754 w 1124262"/>
              <a:gd name="connsiteY50" fmla="*/ 584617 h 719528"/>
              <a:gd name="connsiteX51" fmla="*/ 404734 w 1124262"/>
              <a:gd name="connsiteY51" fmla="*/ 629587 h 719528"/>
              <a:gd name="connsiteX52" fmla="*/ 524655 w 1124262"/>
              <a:gd name="connsiteY52" fmla="*/ 689548 h 719528"/>
              <a:gd name="connsiteX53" fmla="*/ 644577 w 1124262"/>
              <a:gd name="connsiteY53" fmla="*/ 704538 h 719528"/>
              <a:gd name="connsiteX54" fmla="*/ 704537 w 1124262"/>
              <a:gd name="connsiteY54" fmla="*/ 719528 h 719528"/>
              <a:gd name="connsiteX55" fmla="*/ 884419 w 1124262"/>
              <a:gd name="connsiteY55" fmla="*/ 674558 h 719528"/>
              <a:gd name="connsiteX56" fmla="*/ 914400 w 1124262"/>
              <a:gd name="connsiteY56" fmla="*/ 644577 h 719528"/>
              <a:gd name="connsiteX57" fmla="*/ 929390 w 1124262"/>
              <a:gd name="connsiteY57" fmla="*/ 599607 h 719528"/>
              <a:gd name="connsiteX58" fmla="*/ 959370 w 1124262"/>
              <a:gd name="connsiteY58" fmla="*/ 539646 h 719528"/>
              <a:gd name="connsiteX59" fmla="*/ 914400 w 1124262"/>
              <a:gd name="connsiteY59" fmla="*/ 344774 h 719528"/>
              <a:gd name="connsiteX60" fmla="*/ 869429 w 1124262"/>
              <a:gd name="connsiteY60" fmla="*/ 299803 h 719528"/>
              <a:gd name="connsiteX61" fmla="*/ 794478 w 1124262"/>
              <a:gd name="connsiteY61" fmla="*/ 239843 h 719528"/>
              <a:gd name="connsiteX62" fmla="*/ 689547 w 1124262"/>
              <a:gd name="connsiteY62" fmla="*/ 284813 h 719528"/>
              <a:gd name="connsiteX63" fmla="*/ 659567 w 1124262"/>
              <a:gd name="connsiteY63" fmla="*/ 329784 h 719528"/>
              <a:gd name="connsiteX64" fmla="*/ 674557 w 1124262"/>
              <a:gd name="connsiteY64" fmla="*/ 464695 h 719528"/>
              <a:gd name="connsiteX65" fmla="*/ 719527 w 1124262"/>
              <a:gd name="connsiteY65" fmla="*/ 479685 h 719528"/>
              <a:gd name="connsiteX66" fmla="*/ 809468 w 1124262"/>
              <a:gd name="connsiteY66" fmla="*/ 464695 h 719528"/>
              <a:gd name="connsiteX67" fmla="*/ 884419 w 1124262"/>
              <a:gd name="connsiteY67" fmla="*/ 389744 h 719528"/>
              <a:gd name="connsiteX68" fmla="*/ 914400 w 1124262"/>
              <a:gd name="connsiteY68" fmla="*/ 359764 h 719528"/>
              <a:gd name="connsiteX69" fmla="*/ 959370 w 1124262"/>
              <a:gd name="connsiteY69" fmla="*/ 329784 h 719528"/>
              <a:gd name="connsiteX70" fmla="*/ 1034321 w 1124262"/>
              <a:gd name="connsiteY70" fmla="*/ 284813 h 719528"/>
              <a:gd name="connsiteX71" fmla="*/ 1124262 w 1124262"/>
              <a:gd name="connsiteY71" fmla="*/ 284813 h 71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24262" h="719528">
                <a:moveTo>
                  <a:pt x="0" y="344774"/>
                </a:moveTo>
                <a:cubicBezTo>
                  <a:pt x="59961" y="339777"/>
                  <a:pt x="120532" y="339676"/>
                  <a:pt x="179882" y="329784"/>
                </a:cubicBezTo>
                <a:cubicBezTo>
                  <a:pt x="211054" y="324589"/>
                  <a:pt x="238465" y="303723"/>
                  <a:pt x="269823" y="299803"/>
                </a:cubicBezTo>
                <a:lnTo>
                  <a:pt x="389744" y="284813"/>
                </a:lnTo>
                <a:cubicBezTo>
                  <a:pt x="419724" y="274820"/>
                  <a:pt x="482829" y="286278"/>
                  <a:pt x="479685" y="254833"/>
                </a:cubicBezTo>
                <a:cubicBezTo>
                  <a:pt x="478818" y="246166"/>
                  <a:pt x="475637" y="103182"/>
                  <a:pt x="449704" y="59961"/>
                </a:cubicBezTo>
                <a:cubicBezTo>
                  <a:pt x="442433" y="47842"/>
                  <a:pt x="431843" y="37251"/>
                  <a:pt x="419724" y="29980"/>
                </a:cubicBezTo>
                <a:cubicBezTo>
                  <a:pt x="406175" y="21850"/>
                  <a:pt x="389744" y="19987"/>
                  <a:pt x="374754" y="14990"/>
                </a:cubicBezTo>
                <a:cubicBezTo>
                  <a:pt x="354767" y="19987"/>
                  <a:pt x="330881" y="17110"/>
                  <a:pt x="314793" y="29980"/>
                </a:cubicBezTo>
                <a:cubicBezTo>
                  <a:pt x="282326" y="55953"/>
                  <a:pt x="312335" y="151370"/>
                  <a:pt x="314793" y="164892"/>
                </a:cubicBezTo>
                <a:cubicBezTo>
                  <a:pt x="319351" y="189959"/>
                  <a:pt x="323079" y="215262"/>
                  <a:pt x="329783" y="239843"/>
                </a:cubicBezTo>
                <a:cubicBezTo>
                  <a:pt x="338098" y="270332"/>
                  <a:pt x="353566" y="298796"/>
                  <a:pt x="359764" y="329784"/>
                </a:cubicBezTo>
                <a:cubicBezTo>
                  <a:pt x="361926" y="340596"/>
                  <a:pt x="376574" y="429950"/>
                  <a:pt x="389744" y="449705"/>
                </a:cubicBezTo>
                <a:cubicBezTo>
                  <a:pt x="401503" y="467344"/>
                  <a:pt x="417075" y="482917"/>
                  <a:pt x="434714" y="494676"/>
                </a:cubicBezTo>
                <a:cubicBezTo>
                  <a:pt x="447861" y="503441"/>
                  <a:pt x="464695" y="504669"/>
                  <a:pt x="479685" y="509666"/>
                </a:cubicBezTo>
                <a:cubicBezTo>
                  <a:pt x="557781" y="483634"/>
                  <a:pt x="495845" y="511728"/>
                  <a:pt x="554636" y="464695"/>
                </a:cubicBezTo>
                <a:cubicBezTo>
                  <a:pt x="568704" y="453441"/>
                  <a:pt x="585766" y="446248"/>
                  <a:pt x="599606" y="434715"/>
                </a:cubicBezTo>
                <a:cubicBezTo>
                  <a:pt x="642889" y="398646"/>
                  <a:pt x="645078" y="388992"/>
                  <a:pt x="674557" y="344774"/>
                </a:cubicBezTo>
                <a:cubicBezTo>
                  <a:pt x="687881" y="304800"/>
                  <a:pt x="694829" y="276890"/>
                  <a:pt x="719527" y="239843"/>
                </a:cubicBezTo>
                <a:cubicBezTo>
                  <a:pt x="727367" y="228084"/>
                  <a:pt x="739514" y="219856"/>
                  <a:pt x="749508" y="209862"/>
                </a:cubicBezTo>
                <a:cubicBezTo>
                  <a:pt x="754505" y="194872"/>
                  <a:pt x="775671" y="176065"/>
                  <a:pt x="764498" y="164892"/>
                </a:cubicBezTo>
                <a:cubicBezTo>
                  <a:pt x="742152" y="142546"/>
                  <a:pt x="674557" y="134912"/>
                  <a:pt x="674557" y="134912"/>
                </a:cubicBezTo>
                <a:cubicBezTo>
                  <a:pt x="645248" y="178876"/>
                  <a:pt x="641998" y="175205"/>
                  <a:pt x="629586" y="224853"/>
                </a:cubicBezTo>
                <a:cubicBezTo>
                  <a:pt x="626559" y="236961"/>
                  <a:pt x="613312" y="324215"/>
                  <a:pt x="599606" y="344774"/>
                </a:cubicBezTo>
                <a:cubicBezTo>
                  <a:pt x="587847" y="362413"/>
                  <a:pt x="572613" y="378508"/>
                  <a:pt x="554636" y="389744"/>
                </a:cubicBezTo>
                <a:cubicBezTo>
                  <a:pt x="531818" y="404005"/>
                  <a:pt x="505685" y="412792"/>
                  <a:pt x="479685" y="419725"/>
                </a:cubicBezTo>
                <a:cubicBezTo>
                  <a:pt x="430449" y="432855"/>
                  <a:pt x="329783" y="449705"/>
                  <a:pt x="329783" y="449705"/>
                </a:cubicBezTo>
                <a:cubicBezTo>
                  <a:pt x="314793" y="459698"/>
                  <a:pt x="296067" y="465617"/>
                  <a:pt x="284813" y="479685"/>
                </a:cubicBezTo>
                <a:cubicBezTo>
                  <a:pt x="253043" y="519398"/>
                  <a:pt x="273695" y="536990"/>
                  <a:pt x="299803" y="569626"/>
                </a:cubicBezTo>
                <a:cubicBezTo>
                  <a:pt x="308632" y="580662"/>
                  <a:pt x="318477" y="591127"/>
                  <a:pt x="329783" y="599607"/>
                </a:cubicBezTo>
                <a:cubicBezTo>
                  <a:pt x="364645" y="625753"/>
                  <a:pt x="433187" y="672111"/>
                  <a:pt x="479685" y="689548"/>
                </a:cubicBezTo>
                <a:cubicBezTo>
                  <a:pt x="498975" y="696782"/>
                  <a:pt x="519658" y="699541"/>
                  <a:pt x="539645" y="704538"/>
                </a:cubicBezTo>
                <a:lnTo>
                  <a:pt x="674557" y="689548"/>
                </a:lnTo>
                <a:cubicBezTo>
                  <a:pt x="699457" y="672118"/>
                  <a:pt x="689547" y="630001"/>
                  <a:pt x="689547" y="599607"/>
                </a:cubicBezTo>
                <a:cubicBezTo>
                  <a:pt x="689547" y="509527"/>
                  <a:pt x="682360" y="419525"/>
                  <a:pt x="674557" y="329784"/>
                </a:cubicBezTo>
                <a:cubicBezTo>
                  <a:pt x="672350" y="304401"/>
                  <a:pt x="670110" y="278028"/>
                  <a:pt x="659567" y="254833"/>
                </a:cubicBezTo>
                <a:cubicBezTo>
                  <a:pt x="644657" y="222031"/>
                  <a:pt x="633789" y="176286"/>
                  <a:pt x="599606" y="164892"/>
                </a:cubicBezTo>
                <a:lnTo>
                  <a:pt x="509665" y="134912"/>
                </a:lnTo>
                <a:cubicBezTo>
                  <a:pt x="518779" y="80227"/>
                  <a:pt x="506976" y="43586"/>
                  <a:pt x="554636" y="14990"/>
                </a:cubicBezTo>
                <a:cubicBezTo>
                  <a:pt x="568185" y="6860"/>
                  <a:pt x="584616" y="4997"/>
                  <a:pt x="599606" y="0"/>
                </a:cubicBezTo>
                <a:cubicBezTo>
                  <a:pt x="654570" y="4997"/>
                  <a:pt x="712140" y="-2463"/>
                  <a:pt x="764498" y="14990"/>
                </a:cubicBezTo>
                <a:cubicBezTo>
                  <a:pt x="795655" y="25376"/>
                  <a:pt x="835258" y="91149"/>
                  <a:pt x="854439" y="119921"/>
                </a:cubicBezTo>
                <a:cubicBezTo>
                  <a:pt x="849442" y="174885"/>
                  <a:pt x="859261" y="233301"/>
                  <a:pt x="839449" y="284813"/>
                </a:cubicBezTo>
                <a:cubicBezTo>
                  <a:pt x="831427" y="305670"/>
                  <a:pt x="801707" y="312413"/>
                  <a:pt x="779488" y="314794"/>
                </a:cubicBezTo>
                <a:cubicBezTo>
                  <a:pt x="660146" y="327581"/>
                  <a:pt x="539645" y="324787"/>
                  <a:pt x="419724" y="329784"/>
                </a:cubicBezTo>
                <a:cubicBezTo>
                  <a:pt x="404734" y="334781"/>
                  <a:pt x="387092" y="334903"/>
                  <a:pt x="374754" y="344774"/>
                </a:cubicBezTo>
                <a:cubicBezTo>
                  <a:pt x="360686" y="356028"/>
                  <a:pt x="356027" y="375676"/>
                  <a:pt x="344773" y="389744"/>
                </a:cubicBezTo>
                <a:cubicBezTo>
                  <a:pt x="335944" y="400780"/>
                  <a:pt x="324786" y="409731"/>
                  <a:pt x="314793" y="419725"/>
                </a:cubicBezTo>
                <a:cubicBezTo>
                  <a:pt x="309796" y="434715"/>
                  <a:pt x="299803" y="448894"/>
                  <a:pt x="299803" y="464695"/>
                </a:cubicBezTo>
                <a:cubicBezTo>
                  <a:pt x="299803" y="492403"/>
                  <a:pt x="329614" y="535688"/>
                  <a:pt x="344773" y="554636"/>
                </a:cubicBezTo>
                <a:cubicBezTo>
                  <a:pt x="353602" y="565672"/>
                  <a:pt x="365925" y="573581"/>
                  <a:pt x="374754" y="584617"/>
                </a:cubicBezTo>
                <a:cubicBezTo>
                  <a:pt x="386008" y="598685"/>
                  <a:pt x="391995" y="616848"/>
                  <a:pt x="404734" y="629587"/>
                </a:cubicBezTo>
                <a:cubicBezTo>
                  <a:pt x="429400" y="654253"/>
                  <a:pt x="496744" y="683107"/>
                  <a:pt x="524655" y="689548"/>
                </a:cubicBezTo>
                <a:cubicBezTo>
                  <a:pt x="563908" y="698607"/>
                  <a:pt x="604603" y="699541"/>
                  <a:pt x="644577" y="704538"/>
                </a:cubicBezTo>
                <a:cubicBezTo>
                  <a:pt x="664564" y="709535"/>
                  <a:pt x="683935" y="719528"/>
                  <a:pt x="704537" y="719528"/>
                </a:cubicBezTo>
                <a:cubicBezTo>
                  <a:pt x="776725" y="719528"/>
                  <a:pt x="827204" y="712702"/>
                  <a:pt x="884419" y="674558"/>
                </a:cubicBezTo>
                <a:cubicBezTo>
                  <a:pt x="896178" y="666718"/>
                  <a:pt x="904406" y="654571"/>
                  <a:pt x="914400" y="644577"/>
                </a:cubicBezTo>
                <a:cubicBezTo>
                  <a:pt x="919397" y="629587"/>
                  <a:pt x="923166" y="614130"/>
                  <a:pt x="929390" y="599607"/>
                </a:cubicBezTo>
                <a:cubicBezTo>
                  <a:pt x="938192" y="579068"/>
                  <a:pt x="957778" y="561935"/>
                  <a:pt x="959370" y="539646"/>
                </a:cubicBezTo>
                <a:cubicBezTo>
                  <a:pt x="965905" y="448161"/>
                  <a:pt x="963870" y="404138"/>
                  <a:pt x="914400" y="344774"/>
                </a:cubicBezTo>
                <a:cubicBezTo>
                  <a:pt x="900828" y="328488"/>
                  <a:pt x="883001" y="316089"/>
                  <a:pt x="869429" y="299803"/>
                </a:cubicBezTo>
                <a:cubicBezTo>
                  <a:pt x="817272" y="237215"/>
                  <a:pt x="868303" y="264451"/>
                  <a:pt x="794478" y="239843"/>
                </a:cubicBezTo>
                <a:cubicBezTo>
                  <a:pt x="748609" y="251310"/>
                  <a:pt x="724053" y="250307"/>
                  <a:pt x="689547" y="284813"/>
                </a:cubicBezTo>
                <a:cubicBezTo>
                  <a:pt x="676808" y="297552"/>
                  <a:pt x="669560" y="314794"/>
                  <a:pt x="659567" y="329784"/>
                </a:cubicBezTo>
                <a:cubicBezTo>
                  <a:pt x="664564" y="374754"/>
                  <a:pt x="657753" y="422684"/>
                  <a:pt x="674557" y="464695"/>
                </a:cubicBezTo>
                <a:cubicBezTo>
                  <a:pt x="680425" y="479366"/>
                  <a:pt x="703726" y="479685"/>
                  <a:pt x="719527" y="479685"/>
                </a:cubicBezTo>
                <a:cubicBezTo>
                  <a:pt x="749921" y="479685"/>
                  <a:pt x="779488" y="469692"/>
                  <a:pt x="809468" y="464695"/>
                </a:cubicBezTo>
                <a:lnTo>
                  <a:pt x="884419" y="389744"/>
                </a:lnTo>
                <a:cubicBezTo>
                  <a:pt x="894413" y="379751"/>
                  <a:pt x="902641" y="367604"/>
                  <a:pt x="914400" y="359764"/>
                </a:cubicBezTo>
                <a:cubicBezTo>
                  <a:pt x="929390" y="349771"/>
                  <a:pt x="945302" y="341038"/>
                  <a:pt x="959370" y="329784"/>
                </a:cubicBezTo>
                <a:cubicBezTo>
                  <a:pt x="995629" y="300777"/>
                  <a:pt x="981414" y="290691"/>
                  <a:pt x="1034321" y="284813"/>
                </a:cubicBezTo>
                <a:cubicBezTo>
                  <a:pt x="1064118" y="281502"/>
                  <a:pt x="1094282" y="284813"/>
                  <a:pt x="1124262" y="284813"/>
                </a:cubicBezTo>
              </a:path>
            </a:pathLst>
          </a:custGeom>
          <a:noFill/>
          <a:ln w="254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works, animal&#10;&#10;Description automatically generated">
            <a:extLst>
              <a:ext uri="{FF2B5EF4-FFF2-40B4-BE49-F238E27FC236}">
                <a16:creationId xmlns:a16="http://schemas.microsoft.com/office/drawing/2014/main" id="{645A9F03-CAF7-49E8-8620-87860FE53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1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works, animal&#10;&#10;Description automatically generated">
            <a:extLst>
              <a:ext uri="{FF2B5EF4-FFF2-40B4-BE49-F238E27FC236}">
                <a16:creationId xmlns:a16="http://schemas.microsoft.com/office/drawing/2014/main" id="{F6F5F718-91AF-49CF-8B6D-D3C369E8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1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works, animal, coral&#10;&#10;Description automatically generated">
            <a:extLst>
              <a:ext uri="{FF2B5EF4-FFF2-40B4-BE49-F238E27FC236}">
                <a16:creationId xmlns:a16="http://schemas.microsoft.com/office/drawing/2014/main" id="{9A5990F8-D17A-4503-BC02-50F543EC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fireworks, coral, black&#10;&#10;Description automatically generated">
            <a:extLst>
              <a:ext uri="{FF2B5EF4-FFF2-40B4-BE49-F238E27FC236}">
                <a16:creationId xmlns:a16="http://schemas.microsoft.com/office/drawing/2014/main" id="{E786B8FE-6CFC-43D8-9414-81443647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83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</dc:creator>
  <cp:lastModifiedBy>Shuang</cp:lastModifiedBy>
  <cp:revision>21</cp:revision>
  <dcterms:created xsi:type="dcterms:W3CDTF">2020-03-06T19:58:48Z</dcterms:created>
  <dcterms:modified xsi:type="dcterms:W3CDTF">2020-03-10T18:09:48Z</dcterms:modified>
</cp:coreProperties>
</file>